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4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123" autoAdjust="0"/>
  </p:normalViewPr>
  <p:slideViewPr>
    <p:cSldViewPr snapToGrid="0" showGuides="1">
      <p:cViewPr varScale="1">
        <p:scale>
          <a:sx n="65" d="100"/>
          <a:sy n="65" d="100"/>
        </p:scale>
        <p:origin x="63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263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1929A-C832-4C51-892B-48BBA387B73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A8D0B-D510-4154-AB0C-777825F091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34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8D0B-D510-4154-AB0C-777825F0917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33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カバーページ１（サブタイトルあ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0" y="2646000"/>
            <a:ext cx="12192000" cy="1008000"/>
          </a:xfrm>
        </p:spPr>
        <p:txBody>
          <a:bodyPr wrap="none" lIns="0" tIns="0" rIns="0" bIns="0" anchor="ctr" anchorCtr="1">
            <a:normAutofit/>
          </a:bodyPr>
          <a:lstStyle>
            <a:lvl1pPr algn="ctr">
              <a:defRPr sz="4400" baseline="0">
                <a:solidFill>
                  <a:srgbClr val="59574C"/>
                </a:solidFill>
                <a:latin typeface="(日本語用のフォントを使用)"/>
                <a:ea typeface="源ノ角ゴシック JP Medium" panose="020B0600000000000000" pitchFamily="34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7200"/>
            <a:ext cx="12192000" cy="432000"/>
          </a:xfrm>
        </p:spPr>
        <p:txBody>
          <a:bodyPr lIns="0" tIns="0" rIns="0" bIns="0" anchor="ctr" anchorCtr="1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aseline="0">
                <a:latin typeface="(日本語用のフォントを使用)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サブタイトル</a:t>
            </a: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>
          <a:xfrm>
            <a:off x="3215999" y="5058000"/>
            <a:ext cx="5760000" cy="288000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sz="1400" baseline="0">
                <a:latin typeface="(日本語用のフォントを使用)"/>
              </a:defRPr>
            </a:lvl1pPr>
          </a:lstStyle>
          <a:p>
            <a:pPr lvl="0"/>
            <a:r>
              <a:rPr kumimoji="1" lang="ja-JP" altLang="en-US" dirty="0"/>
              <a:t>社名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 hasCustomPrompt="1"/>
          </p:nvPr>
        </p:nvSpPr>
        <p:spPr>
          <a:xfrm>
            <a:off x="3216000" y="5436000"/>
            <a:ext cx="5760000" cy="468000"/>
          </a:xfrm>
        </p:spPr>
        <p:txBody>
          <a:bodyPr anchor="ctr" anchorCtr="1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aseline="0">
                <a:latin typeface="(日本語用のフォントを使用)"/>
              </a:defRPr>
            </a:lvl1pPr>
          </a:lstStyle>
          <a:p>
            <a:pPr lvl="0"/>
            <a:r>
              <a:rPr kumimoji="1" lang="ja-JP" altLang="en-US" dirty="0"/>
              <a:t>本部名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部門名</a:t>
            </a: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5"/>
          </p:nvPr>
        </p:nvSpPr>
        <p:spPr>
          <a:xfrm>
            <a:off x="3215999" y="5994000"/>
            <a:ext cx="5760000" cy="288000"/>
          </a:xfrm>
        </p:spPr>
        <p:txBody>
          <a:bodyPr/>
          <a:lstStyle>
            <a:lvl1pPr algn="ctr">
              <a:defRPr sz="1400" baseline="0">
                <a:solidFill>
                  <a:schemeClr val="tx1"/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fld id="{90DCAEF3-2FE9-4E7A-9654-2F9F5D29C984}" type="datetime1">
              <a:rPr lang="ja-JP" altLang="en-US" smtClean="0">
                <a:latin typeface="源ノ角ゴシック JP Regular" panose="020B0500000000000000" pitchFamily="34" charset="-128"/>
              </a:rPr>
              <a:pPr/>
              <a:t>2025/6/4</a:t>
            </a:fld>
            <a:endParaRPr lang="ja-JP" altLang="en-US" dirty="0">
              <a:latin typeface="源ノ角ゴシック JP Regular" panose="020B0500000000000000" pitchFamily="34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99" y="720000"/>
            <a:ext cx="1440000" cy="49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エンド画面（ロボホ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736" y="685562"/>
            <a:ext cx="9801246" cy="55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2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144D8984-AA42-45E4-8983-9A2054881900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>
            <a:lvl1pPr>
              <a:defRPr baseline="0"/>
            </a:lvl1pPr>
          </a:lstStyle>
          <a:p>
            <a:fld id="{2A9E37A5-A917-4235-ABF6-8CD72E894915}" type="slidenum">
              <a:rPr lang="en-US" altLang="ja-JP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8615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F68BAD66-5485-4BF5-88CF-01CF8CEDDAD3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>
            <a:lvl1pPr>
              <a:defRPr baseline="0"/>
            </a:lvl1pPr>
          </a:lstStyle>
          <a:p>
            <a:fld id="{2A9E37A5-A917-4235-ABF6-8CD72E894915}" type="slidenum">
              <a:rPr lang="en-US" altLang="ja-JP" smtClean="0"/>
              <a:pPr/>
              <a:t>‹#›</a:t>
            </a:fld>
            <a:endParaRPr lang="ja-JP" altLang="en-US"/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343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A6B0F656-4EE4-4163-B9C3-DDD4915C9549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/>
          <a:p>
            <a:fld id="{2A9E37A5-A917-4235-ABF6-8CD72E8949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650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カバーページ２（サブタイトル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0" y="2646000"/>
            <a:ext cx="12192000" cy="1008000"/>
          </a:xfrm>
        </p:spPr>
        <p:txBody>
          <a:bodyPr wrap="none" lIns="0" tIns="0" rIns="0" bIns="0" anchor="ctr" anchorCtr="1">
            <a:normAutofit/>
          </a:bodyPr>
          <a:lstStyle>
            <a:lvl1pPr algn="ctr">
              <a:defRPr sz="4400" baseline="0">
                <a:solidFill>
                  <a:srgbClr val="59574C"/>
                </a:solidFill>
                <a:latin typeface="(日本語用のフォントを使用)"/>
                <a:ea typeface="源ノ角ゴシック JP Medium" panose="020B0600000000000000" pitchFamily="34" charset="-128"/>
              </a:defRPr>
            </a:lvl1pPr>
          </a:lstStyle>
          <a:p>
            <a:r>
              <a:rPr kumimoji="1" lang="ja-JP" altLang="en-US" dirty="0"/>
              <a:t>プレゼンテーションタイトル</a:t>
            </a: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>
          <a:xfrm>
            <a:off x="3215999" y="5058000"/>
            <a:ext cx="5760000" cy="288000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sz="1400" baseline="0">
                <a:latin typeface="(日本語用のフォントを使用)"/>
              </a:defRPr>
            </a:lvl1pPr>
          </a:lstStyle>
          <a:p>
            <a:pPr lvl="0"/>
            <a:r>
              <a:rPr kumimoji="1" lang="ja-JP" altLang="en-US" dirty="0"/>
              <a:t>社名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 hasCustomPrompt="1"/>
          </p:nvPr>
        </p:nvSpPr>
        <p:spPr>
          <a:xfrm>
            <a:off x="3216000" y="5436000"/>
            <a:ext cx="5760000" cy="468000"/>
          </a:xfrm>
        </p:spPr>
        <p:txBody>
          <a:bodyPr anchor="ctr" anchorCtr="1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aseline="0">
                <a:latin typeface="(日本語用のフォントを使用)"/>
              </a:defRPr>
            </a:lvl1pPr>
          </a:lstStyle>
          <a:p>
            <a:pPr lvl="0"/>
            <a:r>
              <a:rPr kumimoji="1" lang="ja-JP" altLang="en-US" dirty="0"/>
              <a:t>本部名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部門名</a:t>
            </a: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5"/>
          </p:nvPr>
        </p:nvSpPr>
        <p:spPr>
          <a:xfrm>
            <a:off x="3215999" y="5994000"/>
            <a:ext cx="5760000" cy="288000"/>
          </a:xfrm>
        </p:spPr>
        <p:txBody>
          <a:bodyPr/>
          <a:lstStyle>
            <a:lvl1pPr algn="ctr">
              <a:defRPr sz="1400" baseline="0">
                <a:solidFill>
                  <a:schemeClr val="tx1"/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fld id="{9082DA5B-CFED-4EA9-A9CF-51D6B7194673}" type="datetime1">
              <a:rPr lang="ja-JP" altLang="en-US" smtClean="0">
                <a:latin typeface="源ノ角ゴシック JP Regular" panose="020B0500000000000000" pitchFamily="34" charset="-128"/>
              </a:rPr>
              <a:pPr/>
              <a:t>2025/6/4</a:t>
            </a:fld>
            <a:endParaRPr lang="ja-JP" altLang="en-US" dirty="0">
              <a:latin typeface="源ノ角ゴシック JP Regular" panose="020B0500000000000000" pitchFamily="34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5999" y="720000"/>
            <a:ext cx="1440000" cy="49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2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インデックス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/>
            </a:lvl1pPr>
          </a:lstStyle>
          <a:p>
            <a:fld id="{79AB4D3F-2AE4-467C-9678-D47D57DA8B15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E37A5-A917-4235-ABF6-8CD72E8949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251295" y="197326"/>
            <a:ext cx="11688705" cy="531096"/>
            <a:chOff x="251295" y="197326"/>
            <a:chExt cx="11688705" cy="531096"/>
          </a:xfrm>
        </p:grpSpPr>
        <p:cxnSp>
          <p:nvCxnSpPr>
            <p:cNvPr id="6" name="直線コネクタ 5"/>
            <p:cNvCxnSpPr/>
            <p:nvPr/>
          </p:nvCxnSpPr>
          <p:spPr>
            <a:xfrm>
              <a:off x="251295" y="728422"/>
              <a:ext cx="11688705" cy="0"/>
            </a:xfrm>
            <a:prstGeom prst="line">
              <a:avLst/>
            </a:prstGeom>
            <a:ln w="19050">
              <a:solidFill>
                <a:srgbClr val="DBDA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0000" y="197326"/>
              <a:ext cx="1080000" cy="374982"/>
            </a:xfrm>
            <a:prstGeom prst="rect">
              <a:avLst/>
            </a:prstGeom>
          </p:spPr>
        </p:pic>
      </p:grp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255600" y="291600"/>
            <a:ext cx="10342800" cy="2772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ja-JP" altLang="en-US" sz="1800"/>
            </a:lvl1pPr>
          </a:lstStyle>
          <a:p>
            <a:pPr lvl="0"/>
            <a:r>
              <a:rPr kumimoji="1" lang="ja-JP" altLang="en-US"/>
              <a:t>マスター タイトルの書式設定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899600" y="1843200"/>
            <a:ext cx="5188297" cy="3171600"/>
          </a:xfrm>
        </p:spPr>
        <p:txBody>
          <a:bodyPr anchor="ctr" anchorCtr="0"/>
          <a:lstStyle>
            <a:lvl1pPr marL="514350" indent="-514350">
              <a:buFont typeface="+mj-lt"/>
              <a:buAutoNum type="arabicPeriod"/>
              <a:defRPr baseline="0">
                <a:solidFill>
                  <a:srgbClr val="59574C"/>
                </a:solidFill>
              </a:defRPr>
            </a:lvl1pPr>
            <a:lvl2pPr marL="914400" indent="-457200">
              <a:buFont typeface="+mj-lt"/>
              <a:buAutoNum type="arabicPeriod"/>
              <a:defRPr baseline="0">
                <a:solidFill>
                  <a:srgbClr val="59574C"/>
                </a:solidFill>
              </a:defRPr>
            </a:lvl2pPr>
            <a:lvl3pPr marL="1371600" indent="-457200">
              <a:buFont typeface="+mj-lt"/>
              <a:buAutoNum type="arabicPeriod"/>
              <a:defRPr baseline="0">
                <a:solidFill>
                  <a:srgbClr val="59574C"/>
                </a:solidFill>
              </a:defRPr>
            </a:lvl3pPr>
            <a:lvl4pPr marL="1714500" indent="-342900">
              <a:buFont typeface="+mj-lt"/>
              <a:buAutoNum type="arabicPeriod"/>
              <a:defRPr baseline="0">
                <a:solidFill>
                  <a:srgbClr val="59574C"/>
                </a:solidFill>
              </a:defRPr>
            </a:lvl4pPr>
            <a:lvl5pPr marL="2171700" indent="-342900">
              <a:buFont typeface="+mj-lt"/>
              <a:buAutoNum type="arabicPeriod"/>
              <a:defRPr baseline="0">
                <a:solidFill>
                  <a:srgbClr val="59574C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0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7670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コンテンツ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600" y="291600"/>
            <a:ext cx="10342800" cy="277200"/>
          </a:xfrm>
        </p:spPr>
        <p:txBody>
          <a:bodyPr lIns="0" tIns="0" rIns="0" bIns="0">
            <a:normAutofit/>
          </a:bodyPr>
          <a:lstStyle>
            <a:lvl1pPr>
              <a:defRPr sz="1800" baseline="0">
                <a:solidFill>
                  <a:srgbClr val="59574C"/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251295" y="197326"/>
            <a:ext cx="11688705" cy="531096"/>
            <a:chOff x="251295" y="197326"/>
            <a:chExt cx="11688705" cy="531096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251295" y="728422"/>
              <a:ext cx="11688705" cy="0"/>
            </a:xfrm>
            <a:prstGeom prst="line">
              <a:avLst/>
            </a:prstGeom>
            <a:ln w="19050">
              <a:solidFill>
                <a:srgbClr val="DBDA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0000" y="197326"/>
              <a:ext cx="1080000" cy="374982"/>
            </a:xfrm>
            <a:prstGeom prst="rect">
              <a:avLst/>
            </a:prstGeom>
          </p:spPr>
        </p:pic>
      </p:grpSp>
      <p:sp>
        <p:nvSpPr>
          <p:cNvPr id="10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34031DBB-3291-48BB-BC28-17084E3E4F7C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1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>
            <a:lvl1pPr>
              <a:defRPr baseline="0"/>
            </a:lvl1pPr>
          </a:lstStyle>
          <a:p>
            <a:fld id="{2A9E37A5-A917-4235-ABF6-8CD72E894915}" type="slidenum">
              <a:rPr lang="en-US" altLang="ja-JP" smtClean="0"/>
              <a:pPr/>
              <a:t>‹#›</a:t>
            </a:fld>
            <a:endParaRPr lang="ja-JP" altLang="en-US"/>
          </a:p>
        </p:txBody>
      </p:sp>
      <p:sp>
        <p:nvSpPr>
          <p:cNvPr id="12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309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600" y="291600"/>
            <a:ext cx="10342800" cy="2772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ja-JP" altLang="en-US" sz="1800"/>
            </a:lvl1pPr>
          </a:lstStyle>
          <a:p>
            <a:pPr lvl="0"/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294" y="828000"/>
            <a:ext cx="11668305" cy="5770800"/>
          </a:xfrm>
        </p:spPr>
        <p:txBody>
          <a:bodyPr lIns="0" tIns="0" rIns="0" bIns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251295" y="197326"/>
            <a:ext cx="11688705" cy="531096"/>
            <a:chOff x="251295" y="197326"/>
            <a:chExt cx="11688705" cy="531096"/>
          </a:xfrm>
        </p:grpSpPr>
        <p:cxnSp>
          <p:nvCxnSpPr>
            <p:cNvPr id="11" name="直線コネクタ 10"/>
            <p:cNvCxnSpPr/>
            <p:nvPr/>
          </p:nvCxnSpPr>
          <p:spPr>
            <a:xfrm>
              <a:off x="251295" y="728422"/>
              <a:ext cx="11688705" cy="0"/>
            </a:xfrm>
            <a:prstGeom prst="line">
              <a:avLst/>
            </a:prstGeom>
            <a:ln w="19050">
              <a:solidFill>
                <a:srgbClr val="DBDA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0000" y="197326"/>
              <a:ext cx="1080000" cy="374982"/>
            </a:xfrm>
            <a:prstGeom prst="rect">
              <a:avLst/>
            </a:prstGeom>
          </p:spPr>
        </p:pic>
      </p:grpSp>
      <p:sp>
        <p:nvSpPr>
          <p:cNvPr id="13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9F6429C1-8E62-4761-9877-E62B2DA92B1C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/>
          <a:p>
            <a:fld id="{2A9E37A5-A917-4235-ABF6-8CD72E8949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505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コンテンツ_03(2 つのコンテン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600" y="291600"/>
            <a:ext cx="10342800" cy="2772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ja-JP" altLang="en-US" sz="1800"/>
            </a:lvl1pPr>
          </a:lstStyle>
          <a:p>
            <a:pPr lvl="0"/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2000" y="828000"/>
            <a:ext cx="5724000" cy="575738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5600" y="828000"/>
            <a:ext cx="5724000" cy="57564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8" name="グループ化 7"/>
          <p:cNvGrpSpPr/>
          <p:nvPr userDrawn="1"/>
        </p:nvGrpSpPr>
        <p:grpSpPr>
          <a:xfrm>
            <a:off x="251295" y="197326"/>
            <a:ext cx="11688705" cy="531096"/>
            <a:chOff x="251295" y="197326"/>
            <a:chExt cx="11688705" cy="531096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251295" y="728422"/>
              <a:ext cx="11688705" cy="0"/>
            </a:xfrm>
            <a:prstGeom prst="line">
              <a:avLst/>
            </a:prstGeom>
            <a:ln w="19050">
              <a:solidFill>
                <a:srgbClr val="DBDA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0000" y="197326"/>
              <a:ext cx="1080000" cy="374982"/>
            </a:xfrm>
            <a:prstGeom prst="rect">
              <a:avLst/>
            </a:prstGeom>
          </p:spPr>
        </p:pic>
      </p:grp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1F8B608F-4DEC-4D1D-B141-E614FF5669E8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>
            <a:lvl1pPr>
              <a:defRPr baseline="0"/>
            </a:lvl1pPr>
          </a:lstStyle>
          <a:p>
            <a:fld id="{2A9E37A5-A917-4235-ABF6-8CD72E894915}" type="slidenum">
              <a:rPr lang="en-US" altLang="ja-JP" smtClean="0"/>
              <a:pPr/>
              <a:t>‹#›</a:t>
            </a:fld>
            <a:endParaRPr lang="ja-JP" altLang="en-US"/>
          </a:p>
        </p:txBody>
      </p:sp>
      <p:sp>
        <p:nvSpPr>
          <p:cNvPr id="1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9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コンテンツ_04(比較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600" y="291600"/>
            <a:ext cx="10342800" cy="27720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ja-JP" altLang="en-US" sz="1800"/>
            </a:lvl1pPr>
          </a:lstStyle>
          <a:p>
            <a:pPr lvl="0"/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1294" y="857251"/>
            <a:ext cx="5724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51295" y="1685250"/>
            <a:ext cx="5724000" cy="487778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857251"/>
            <a:ext cx="5724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198" y="1685249"/>
            <a:ext cx="5747402" cy="487778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251295" y="197326"/>
            <a:ext cx="11688705" cy="531096"/>
            <a:chOff x="251295" y="197326"/>
            <a:chExt cx="11688705" cy="531096"/>
          </a:xfrm>
        </p:grpSpPr>
        <p:cxnSp>
          <p:nvCxnSpPr>
            <p:cNvPr id="11" name="直線コネクタ 10"/>
            <p:cNvCxnSpPr/>
            <p:nvPr/>
          </p:nvCxnSpPr>
          <p:spPr>
            <a:xfrm>
              <a:off x="251295" y="728422"/>
              <a:ext cx="11688705" cy="0"/>
            </a:xfrm>
            <a:prstGeom prst="line">
              <a:avLst/>
            </a:prstGeom>
            <a:ln w="19050">
              <a:solidFill>
                <a:srgbClr val="DBDA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60000" y="197326"/>
              <a:ext cx="1080000" cy="374982"/>
            </a:xfrm>
            <a:prstGeom prst="rect">
              <a:avLst/>
            </a:prstGeom>
          </p:spPr>
        </p:pic>
      </p:grpSp>
      <p:sp>
        <p:nvSpPr>
          <p:cNvPr id="1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52000" y="6624000"/>
            <a:ext cx="2743200" cy="216000"/>
          </a:xfrm>
        </p:spPr>
        <p:txBody>
          <a:bodyPr/>
          <a:lstStyle>
            <a:lvl1pPr>
              <a:defRPr baseline="0"/>
            </a:lvl1pPr>
          </a:lstStyle>
          <a:p>
            <a:fld id="{F1A58DF4-246C-48C1-B3B6-DF06CB441F9A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1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379600" y="6624000"/>
            <a:ext cx="540000" cy="216000"/>
          </a:xfrm>
        </p:spPr>
        <p:txBody>
          <a:bodyPr/>
          <a:lstStyle>
            <a:lvl1pPr>
              <a:defRPr baseline="0"/>
            </a:lvl1pPr>
          </a:lstStyle>
          <a:p>
            <a:fld id="{2A9E37A5-A917-4235-ABF6-8CD72E894915}" type="slidenum">
              <a:rPr lang="en-US" altLang="ja-JP" smtClean="0"/>
              <a:pPr/>
              <a:t>‹#›</a:t>
            </a:fld>
            <a:endParaRPr lang="ja-JP" altLang="en-US"/>
          </a:p>
        </p:txBody>
      </p:sp>
      <p:sp>
        <p:nvSpPr>
          <p:cNvPr id="18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9529820" y="6602210"/>
            <a:ext cx="1746503" cy="252000"/>
          </a:xfrm>
        </p:spPr>
        <p:txBody>
          <a:bodyPr/>
          <a:lstStyle/>
          <a:p>
            <a:r>
              <a:rPr kumimoji="1" lang="en-US" altLang="ja-JP" dirty="0"/>
              <a:t>Confidential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401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エンド画面（基本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00" y="684000"/>
            <a:ext cx="9795228" cy="5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24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エンド画面（ロボホンありNew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00" y="684000"/>
            <a:ext cx="9795228" cy="55116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456" y="2772000"/>
            <a:ext cx="2361334" cy="356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52000" y="6624000"/>
            <a:ext cx="27432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fld id="{C05EB7AA-217B-4EAE-BEC9-43341D9BD9B2}" type="datetime1">
              <a:rPr lang="ja-JP" altLang="en-US" smtClean="0">
                <a:latin typeface="源ノ角ゴシック JP Regular" panose="020B0500000000000000" pitchFamily="34" charset="-128"/>
              </a:rPr>
              <a:pPr/>
              <a:t>2025/6/4</a:t>
            </a:fld>
            <a:endParaRPr lang="ja-JP" altLang="en-US" dirty="0">
              <a:latin typeface="源ノ角ゴシック JP Regular" panose="020B0500000000000000" pitchFamily="34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299600" y="6624000"/>
            <a:ext cx="10800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lang="en-US" altLang="ja-JP" sz="1000" baseline="0" smtClean="0">
                <a:solidFill>
                  <a:schemeClr val="tx1">
                    <a:tint val="75000"/>
                  </a:schemeClr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r>
              <a:rPr lang="en-US">
                <a:latin typeface="源ノ角ゴシック JP Regular" panose="020B0500000000000000" pitchFamily="34" charset="-128"/>
              </a:rPr>
              <a:t>Confidential </a:t>
            </a:r>
            <a:endParaRPr lang="en-US" dirty="0">
              <a:latin typeface="源ノ角ゴシック JP Regular" panose="020B0500000000000000" pitchFamily="34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379600" y="6624000"/>
            <a:ext cx="5400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lang="ja-JP" altLang="en-US" sz="1000" baseline="0" smtClean="0">
                <a:solidFill>
                  <a:schemeClr val="tx1">
                    <a:tint val="75000"/>
                  </a:schemeClr>
                </a:solidFill>
                <a:latin typeface="(日本語用のフォントを使用)"/>
                <a:ea typeface="源ノ角ゴシック JP Regular" panose="020B0500000000000000" pitchFamily="34" charset="-128"/>
              </a:defRPr>
            </a:lvl1pPr>
          </a:lstStyle>
          <a:p>
            <a:fld id="{2A9E37A5-A917-4235-ABF6-8CD72E894915}" type="slidenum">
              <a:rPr lang="en-US" altLang="ja-JP" smtClean="0">
                <a:latin typeface="源ノ角ゴシック JP Regular" panose="020B0500000000000000" pitchFamily="34" charset="-128"/>
              </a:rPr>
              <a:pPr/>
              <a:t>‹#›</a:t>
            </a:fld>
            <a:endParaRPr lang="en-US" altLang="ja-JP">
              <a:latin typeface="源ノ角ゴシック JP Regular" panose="020B0500000000000000" pitchFamily="34" charset="-128"/>
            </a:endParaRPr>
          </a:p>
        </p:txBody>
      </p:sp>
      <p:sp>
        <p:nvSpPr>
          <p:cNvPr id="7" name="フッター プレースホルダー 4"/>
          <p:cNvSpPr txBox="1">
            <a:spLocks/>
          </p:cNvSpPr>
          <p:nvPr userDrawn="1"/>
        </p:nvSpPr>
        <p:spPr>
          <a:xfrm>
            <a:off x="6184800" y="6624000"/>
            <a:ext cx="4114800" cy="252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279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5" r:id="rId3"/>
    <p:sldLayoutId id="2147483654" r:id="rId4"/>
    <p:sldLayoutId id="2147483650" r:id="rId5"/>
    <p:sldLayoutId id="2147483652" r:id="rId6"/>
    <p:sldLayoutId id="2147483653" r:id="rId7"/>
    <p:sldLayoutId id="2147483658" r:id="rId8"/>
    <p:sldLayoutId id="2147483668" r:id="rId9"/>
    <p:sldLayoutId id="2147483659" r:id="rId10"/>
    <p:sldLayoutId id="2147483660" r:id="rId11"/>
    <p:sldLayoutId id="2147483656" r:id="rId12"/>
    <p:sldLayoutId id="2147483657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400" kern="1200" baseline="0">
          <a:solidFill>
            <a:srgbClr val="59574C"/>
          </a:solidFill>
          <a:latin typeface="(日本語用のフォントを使用)"/>
          <a:ea typeface="源ノ角ゴシック JP Regular" panose="020B0500000000000000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+mn-lt"/>
          <a:ea typeface="源ノ角ゴシック JP Regular" panose="020B0500000000000000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 baseline="0">
          <a:solidFill>
            <a:schemeClr val="tx1"/>
          </a:solidFill>
          <a:latin typeface="+mn-lt"/>
          <a:ea typeface="源ノ角ゴシック JP Regular" panose="020B0500000000000000" pitchFamily="34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 baseline="0">
          <a:solidFill>
            <a:schemeClr val="tx1"/>
          </a:solidFill>
          <a:latin typeface="+mn-lt"/>
          <a:ea typeface="源ノ角ゴシック JP Regular" panose="020B0500000000000000" pitchFamily="34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源ノ角ゴシック JP Regular" panose="020B0500000000000000" pitchFamily="34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源ノ角ゴシック JP Regular" panose="020B0500000000000000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P42</a:t>
            </a:r>
            <a:r>
              <a:rPr kumimoji="1" lang="ja-JP" altLang="en-US" dirty="0"/>
              <a:t>　</a:t>
            </a:r>
            <a:r>
              <a:rPr lang="ja-JP" altLang="en-US" dirty="0"/>
              <a:t>コンソール画面</a:t>
            </a:r>
            <a:endParaRPr kumimoji="1" lang="ja-JP" altLang="en-US" dirty="0"/>
          </a:p>
        </p:txBody>
      </p:sp>
      <p:sp>
        <p:nvSpPr>
          <p:cNvPr id="7" name="テキスト プレースホルダー 11"/>
          <p:cNvSpPr txBox="1">
            <a:spLocks/>
          </p:cNvSpPr>
          <p:nvPr/>
        </p:nvSpPr>
        <p:spPr>
          <a:xfrm>
            <a:off x="3728533" y="6624000"/>
            <a:ext cx="4734934" cy="216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050" kern="1200" baseline="0">
                <a:solidFill>
                  <a:srgbClr val="9A9A96"/>
                </a:solidFill>
                <a:latin typeface="+mj-lt"/>
                <a:ea typeface="源ノ角ゴシック JP Regular" panose="020B0500000000000000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+mn-lt"/>
                <a:ea typeface="源ノ角ゴシック JP Regular" panose="020B0500000000000000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+mn-lt"/>
                <a:ea typeface="源ノ角ゴシック JP Regular" panose="020B0500000000000000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+mn-lt"/>
                <a:ea typeface="源ノ角ゴシック JP Regular" panose="020B0500000000000000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+mn-lt"/>
                <a:ea typeface="源ノ角ゴシック JP Regular" panose="020B0500000000000000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latin typeface="源ノ角ゴシック JP Regular" panose="020B0500000000000000" pitchFamily="34" charset="-128"/>
              </a:rPr>
              <a:t>Copyright © All rights reserved, SHARP CORPORATION</a:t>
            </a:r>
            <a:endParaRPr lang="ja-JP" altLang="en-US" dirty="0">
              <a:latin typeface="源ノ角ゴシック JP Regular" panose="020B0500000000000000" pitchFamily="34" charset="-128"/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16CA-CFB7-4D39-9A5F-700CFE633E82}" type="datetime1">
              <a:rPr lang="ja-JP" altLang="en-US" smtClean="0"/>
              <a:t>2025/6/4</a:t>
            </a:fld>
            <a:endParaRPr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Confidential 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E37A5-A917-4235-ABF6-8CD72E894915}" type="slidenum">
              <a:rPr lang="en-US" altLang="ja-JP" smtClean="0"/>
              <a:pPr/>
              <a:t>1</a:t>
            </a:fld>
            <a:endParaRPr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C292909F-B9B0-9AD2-FFEC-D7ABC23890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000"/>
          <a:stretch/>
        </p:blipFill>
        <p:spPr>
          <a:xfrm>
            <a:off x="356134" y="1881900"/>
            <a:ext cx="5625529" cy="31643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D3F0145-434E-E719-0E76-FD24056EAB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0000"/>
          <a:stretch/>
        </p:blipFill>
        <p:spPr>
          <a:xfrm>
            <a:off x="6294071" y="1881900"/>
            <a:ext cx="5625529" cy="316436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4A3D29-F465-EB98-76C7-E956C947CB41}"/>
              </a:ext>
            </a:extLst>
          </p:cNvPr>
          <p:cNvSpPr txBox="1"/>
          <p:nvPr/>
        </p:nvSpPr>
        <p:spPr>
          <a:xfrm>
            <a:off x="875899" y="5380522"/>
            <a:ext cx="4408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 algn="l"/>
            <a:r>
              <a:rPr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・上の地域の家電は切断状態</a:t>
            </a:r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r>
              <a:rPr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・下の地域の家電は接続状態</a:t>
            </a:r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 algn="l"/>
            <a:endParaRPr kumimoji="1" lang="ja-JP" altLang="en-US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C0A47D6-2794-CE0F-00AB-1CFFB81D91D4}"/>
              </a:ext>
            </a:extLst>
          </p:cNvPr>
          <p:cNvSpPr txBox="1"/>
          <p:nvPr/>
        </p:nvSpPr>
        <p:spPr>
          <a:xfrm>
            <a:off x="7111465" y="5366071"/>
            <a:ext cx="4408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 algn="l"/>
            <a:r>
              <a:rPr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・上の地域の家電は切断状態</a:t>
            </a:r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r>
              <a:rPr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・下の地域の家電は切断状態</a:t>
            </a:r>
            <a:endParaRPr lang="en-US" altLang="ja-JP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 algn="l"/>
            <a:endParaRPr kumimoji="1" lang="ja-JP" altLang="en-US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5981486"/>
      </p:ext>
    </p:extLst>
  </p:cSld>
  <p:clrMapOvr>
    <a:masterClrMapping/>
  </p:clrMapOvr>
</p:sld>
</file>

<file path=ppt/theme/theme1.xml><?xml version="1.0" encoding="utf-8"?>
<a:theme xmlns:a="http://schemas.openxmlformats.org/drawingml/2006/main" name="Be Original.テーマ">
  <a:themeElements>
    <a:clrScheme name="スタイルガイドライン">
      <a:dk1>
        <a:srgbClr val="59574C"/>
      </a:dk1>
      <a:lt1>
        <a:srgbClr val="FBFAF1"/>
      </a:lt1>
      <a:dk2>
        <a:srgbClr val="44546A"/>
      </a:dk2>
      <a:lt2>
        <a:srgbClr val="E7E6E6"/>
      </a:lt2>
      <a:accent1>
        <a:srgbClr val="7BA6DE"/>
      </a:accent1>
      <a:accent2>
        <a:srgbClr val="D45D00"/>
      </a:accent2>
      <a:accent3>
        <a:srgbClr val="DBDACB"/>
      </a:accent3>
      <a:accent4>
        <a:srgbClr val="FFA300"/>
      </a:accent4>
      <a:accent5>
        <a:srgbClr val="236192"/>
      </a:accent5>
      <a:accent6>
        <a:srgbClr val="035F1D"/>
      </a:accent6>
      <a:hlink>
        <a:srgbClr val="0563C1"/>
      </a:hlink>
      <a:folHlink>
        <a:srgbClr val="954F72"/>
      </a:folHlink>
    </a:clrScheme>
    <a:fontScheme name="スタイルガイドライン準拠">
      <a:majorFont>
        <a:latin typeface="Source Sans Pro"/>
        <a:ea typeface="源ノ角ゴシック JP Medium"/>
        <a:cs typeface=""/>
      </a:majorFont>
      <a:minorFont>
        <a:latin typeface="Source Sans Pro Black"/>
        <a:ea typeface="源ノ角ゴシック JP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59574C"/>
          </a:solidFill>
        </a:ln>
      </a:spPr>
      <a:bodyPr rtlCol="0" anchor="ctr"/>
      <a:lstStyle>
        <a:defPPr algn="ctr">
          <a:defRPr kumimoji="1" dirty="0" smtClean="0">
            <a:solidFill>
              <a:srgbClr val="59574C"/>
            </a:solidFill>
            <a:latin typeface="源ノ角ゴシック JP Regular" panose="020B0500000000000000" pitchFamily="34" charset="-128"/>
            <a:ea typeface="源ノ角ゴシック JP Regular" panose="020B05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1" dirty="0" smtClean="0">
            <a:latin typeface="源ノ角ゴシック JP Regular" panose="020B0500000000000000" pitchFamily="34" charset="-128"/>
            <a:ea typeface="源ノ角ゴシック JP Regular" panose="020B05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eOriginal. スライドテンプレート(16対９源ノ角ゴ_RN)ver1.1.pptx" id="{733CA325-B7E6-404A-BCEA-D290669002ED}" vid="{9FC1C8A3-CE69-4AB7-BFA1-9905295F41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BeOriginal. スライドテンプレート(16対９源ノ角ゴ_RN)ver1.1</Template>
  <TotalTime>1</TotalTime>
  <Words>56</Words>
  <Application>Microsoft Office PowerPoint</Application>
  <PresentationFormat>ワイド画面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(日本語用のフォントを使用)</vt:lpstr>
      <vt:lpstr>ＭＳ Ｐゴシック</vt:lpstr>
      <vt:lpstr>源ノ角ゴシック JP Medium</vt:lpstr>
      <vt:lpstr>源ノ角ゴシック JP Normal</vt:lpstr>
      <vt:lpstr>源ノ角ゴシック JP Regular</vt:lpstr>
      <vt:lpstr>Arial</vt:lpstr>
      <vt:lpstr>Calibri</vt:lpstr>
      <vt:lpstr>Source Sans Pro Black</vt:lpstr>
      <vt:lpstr>Be Original.テーマ</vt:lpstr>
      <vt:lpstr>P42　コンソール画面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P42　コンソール画面</dc:title>
  <dc:creator>関川貴大/係長</dc:creator>
  <cp:lastModifiedBy>左海智大/主任</cp:lastModifiedBy>
  <cp:revision>2</cp:revision>
  <dcterms:created xsi:type="dcterms:W3CDTF">2025-06-04T00:50:49Z</dcterms:created>
  <dcterms:modified xsi:type="dcterms:W3CDTF">2025-06-04T01:47:38Z</dcterms:modified>
</cp:coreProperties>
</file>